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embeddedFontLst>
    <p:embeddedFont>
      <p:font typeface="Helvetica Neue"/>
      <p:regular r:id="rId8"/>
      <p:bold r:id="rId9"/>
      <p:italic r:id="rId10"/>
      <p:boldItalic r:id="rId1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boldItalic.fntdata"/><Relationship Id="rId10" Type="http://schemas.openxmlformats.org/officeDocument/2006/relationships/font" Target="fonts/HelveticaNeue-italic.fntdata"/><Relationship Id="rId9" Type="http://schemas.openxmlformats.org/officeDocument/2006/relationships/font" Target="fonts/HelveticaNeue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font" Target="fonts/HelveticaNeue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e9c6162bd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e9c6162b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Coming Home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Shari Woodbury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Shari Woodbury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Arrangement: Yuki Kumamoto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656700"/>
            <a:ext cx="7299300" cy="383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return to myself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Here where I belong.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am coming home.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Like a bird to its nest,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Like a river to the ocean,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am coming home.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